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27" autoAdjust="0"/>
  </p:normalViewPr>
  <p:slideViewPr>
    <p:cSldViewPr snapToGrid="0" snapToObjects="1">
      <p:cViewPr varScale="1">
        <p:scale>
          <a:sx n="96" d="100"/>
          <a:sy n="96" d="100"/>
        </p:scale>
        <p:origin x="3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97F70-52AF-4EA5-9ECA-7A50EC4EFA8A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FFDC-D640-463D-9D5D-B7C6E7273E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33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3A0290-CCF9-4788-8FD3-A6E4AF5356F7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B6734-A18A-4396-A87D-245B05BD8E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10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2612B7-CDF4-4D34-9E90-81EB6998B190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549BC-C35E-4190-B85E-72D6FCD34A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19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FF24F-A7CB-42BC-8206-391C6BC489D1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42556-7E10-461E-B189-77F9CA8ECA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60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CA3F87-F135-4FFC-970A-B57731B324D5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B9589-C401-4E80-8CFF-3000483E01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0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F1A8FC-9829-411A-B447-F327CF371D35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FCC04-D336-4DF1-970C-318CCC6EF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51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BE6BE6-8FCD-4C29-A437-0E953E4AB38A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0A213-F4AD-41B8-B83C-002696B4DC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89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234582-5FBA-4CFA-B2C9-56D98DC56D54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DF0DB-8FED-48AF-AD72-9FBA9C3A8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33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45F2E-CB64-4A3A-BC69-07A836446BC5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ACBB6-4690-4D2F-981C-E42B14A63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87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7439A3-B6E6-4644-A649-31DCB98A79A4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A2F27-D914-4663-AA59-239E58853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53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479430-B0F4-49D6-BBD8-7442C3D3861C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38508-1CDA-4D4D-8B6D-F9C4D5F6D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29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5AEE3AE-9915-4746-8E87-FC3CB6CB2EC8}" type="datetime1">
              <a:rPr lang="en-US" altLang="en-US"/>
              <a:pPr/>
              <a:t>1/23/2023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72AB5E3-99B3-4048-BB57-A9BDA2F37D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icture" title="Pic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0"/>
            <a:ext cx="6105525" cy="666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of three images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Picture" title="Pic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0"/>
            <a:ext cx="8994775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#2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" title="Pic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0"/>
            <a:ext cx="7883525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the third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10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ＭＳ Ｐゴシック</vt:lpstr>
      <vt:lpstr>Arial</vt:lpstr>
      <vt:lpstr>Office Theme</vt:lpstr>
      <vt:lpstr>Presentation of three images</vt:lpstr>
      <vt:lpstr>Image #2</vt:lpstr>
      <vt:lpstr>Image the third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Resch</dc:creator>
  <cp:lastModifiedBy>Swerdlow, Greg</cp:lastModifiedBy>
  <cp:revision>2</cp:revision>
  <cp:lastPrinted>2013-02-13T12:08:34Z</cp:lastPrinted>
  <dcterms:created xsi:type="dcterms:W3CDTF">2013-02-19T22:51:59Z</dcterms:created>
  <dcterms:modified xsi:type="dcterms:W3CDTF">2023-01-23T15:16:59Z</dcterms:modified>
</cp:coreProperties>
</file>