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9" r:id="rId3"/>
    <p:sldId id="271" r:id="rId4"/>
    <p:sldId id="272" r:id="rId5"/>
    <p:sldId id="275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6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2F64C3-D021-4EFD-B6B5-5B1D754FB7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502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5FC06C-69A1-4914-8DC1-BC3EF47B94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732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DC0B4C-5CF3-4873-A54E-97FC9E3A82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452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CE179A-2EEC-4601-92AC-01CF23CC61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172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055BA6-1BF4-458A-A157-99CFC2C28D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34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0A11A0-6609-4A24-9B98-961F4102E7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53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58BB46-9E31-49BC-BAFA-18950EB199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586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CB5F4F-0BE5-4C9F-A807-1A0A012937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32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366042-5AFB-48C4-9C55-D21E71AAAA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0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4D5849-4F28-47A6-B562-1AE720219E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79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5FC5FF-ED66-4485-9CDE-EDA8E392D7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11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2845480-ED84-4BEC-AA63-17EAAF0CEDD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Osmolarity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altLang="en-US" smtClean="0"/>
              <a:t>Osmolarity- Solute concentration expressed as molarity. </a:t>
            </a:r>
          </a:p>
          <a:p>
            <a:pPr eaLnBrk="1" hangingPunct="1">
              <a:buFontTx/>
              <a:buNone/>
            </a:pPr>
            <a:endParaRPr lang="en-US" altLang="en-US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Molarity (M)=</a:t>
            </a:r>
            <a:r>
              <a:rPr lang="en-US" altLang="en-US" u="sng" smtClean="0"/>
              <a:t>moles solute</a:t>
            </a:r>
          </a:p>
          <a:p>
            <a:pPr algn="ctr" eaLnBrk="1" hangingPunct="1">
              <a:buFontTx/>
              <a:buNone/>
            </a:pPr>
            <a:r>
              <a:rPr lang="en-US" altLang="en-US" smtClean="0"/>
              <a:t>			     liters solution</a:t>
            </a:r>
          </a:p>
          <a:p>
            <a:pPr eaLnBrk="1" hangingPunct="1"/>
            <a:r>
              <a:rPr lang="en-US" altLang="en-US" smtClean="0"/>
              <a:t>Be careful:the book uses mosm/L = 10^-3</a:t>
            </a:r>
          </a:p>
          <a:p>
            <a:pPr eaLnBrk="1" hangingPunct="1"/>
            <a:r>
              <a:rPr lang="en-US" altLang="en-US" smtClean="0"/>
              <a:t>Isoosmotic </a:t>
            </a:r>
          </a:p>
          <a:p>
            <a:pPr eaLnBrk="1" hangingPunct="1"/>
            <a:r>
              <a:rPr lang="en-US" altLang="en-US" smtClean="0"/>
              <a:t>Hyperosmotic</a:t>
            </a:r>
          </a:p>
          <a:p>
            <a:pPr eaLnBrk="1" hangingPunct="1"/>
            <a:r>
              <a:rPr lang="en-US" altLang="en-US" smtClean="0"/>
              <a:t>Hypoosmotic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Vertebrate Kidneys</a:t>
            </a:r>
          </a:p>
        </p:txBody>
      </p:sp>
      <p:pic>
        <p:nvPicPr>
          <p:cNvPr id="14339" name="Picture 4" descr="Vertebrate Kidneys" title="Vertebrate Kidne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49657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5" descr="figure 50.10 content" title="figure 50.10 cont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676400"/>
            <a:ext cx="39624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Vertebrates </a:t>
            </a:r>
          </a:p>
        </p:txBody>
      </p:sp>
      <p:pic>
        <p:nvPicPr>
          <p:cNvPr id="15363" name="Picture 4" descr="vertebrates" title="vertebra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filtration unit</a:t>
            </a:r>
          </a:p>
        </p:txBody>
      </p:sp>
      <p:pic>
        <p:nvPicPr>
          <p:cNvPr id="16387" name="Picture 5" descr="the filtration unit" title="the filtration un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9144000" cy="530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Stages of kidney filtration</a:t>
            </a:r>
          </a:p>
        </p:txBody>
      </p:sp>
      <p:sp>
        <p:nvSpPr>
          <p:cNvPr id="17411" name="AutoShape 5" descr="Detail View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17412" name="AutoShape 7" descr="Detail View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pic>
        <p:nvPicPr>
          <p:cNvPr id="17413" name="Picture 8" descr="Stages of kidney filtration" title="Stages of kidney fil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63600"/>
            <a:ext cx="8305800" cy="59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24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ＭＳ Ｐゴシック</vt:lpstr>
      <vt:lpstr>Calibri</vt:lpstr>
      <vt:lpstr>Default Design</vt:lpstr>
      <vt:lpstr>Osmolarity</vt:lpstr>
      <vt:lpstr>Vertebrate Kidneys</vt:lpstr>
      <vt:lpstr>Vertebrates </vt:lpstr>
      <vt:lpstr>The filtration unit</vt:lpstr>
      <vt:lpstr>Stages of kidney filtration</vt:lpstr>
    </vt:vector>
  </TitlesOfParts>
  <Company>mtsd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Osmolarity</dc:title>
  <dc:creator>teacher</dc:creator>
  <cp:lastModifiedBy>Swerdlow, Greg</cp:lastModifiedBy>
  <cp:revision>11</cp:revision>
  <dcterms:created xsi:type="dcterms:W3CDTF">2011-11-03T00:28:21Z</dcterms:created>
  <dcterms:modified xsi:type="dcterms:W3CDTF">2023-01-23T16:12:05Z</dcterms:modified>
</cp:coreProperties>
</file>